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058" autoAdjust="0"/>
  </p:normalViewPr>
  <p:slideViewPr>
    <p:cSldViewPr>
      <p:cViewPr>
        <p:scale>
          <a:sx n="100" d="100"/>
          <a:sy n="100" d="100"/>
        </p:scale>
        <p:origin x="-17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A7945E-0925-4CD8-92CA-0A5E75B4A6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E3490B-B73B-488F-9439-3001AE0D07DC}">
      <dgm:prSet phldrT="[Text]" custT="1"/>
      <dgm:spPr/>
      <dgm:t>
        <a:bodyPr/>
        <a:lstStyle/>
        <a:p>
          <a:r>
            <a:rPr lang="en-US" sz="11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Creative Thinking Based on Trading Beliefs and Customers Needs</a:t>
          </a:r>
          <a:endParaRPr lang="en-US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F3F713A-1726-423B-A504-7422628D699E}" type="parTrans" cxnId="{528EF85E-9DDD-4432-B07D-D115AE155AF1}">
      <dgm:prSet/>
      <dgm:spPr/>
      <dgm:t>
        <a:bodyPr/>
        <a:lstStyle/>
        <a:p>
          <a:endParaRPr lang="en-US"/>
        </a:p>
      </dgm:t>
    </dgm:pt>
    <dgm:pt modelId="{C07C41B4-8F17-4F29-B4EB-35D224D72B74}" type="sibTrans" cxnId="{528EF85E-9DDD-4432-B07D-D115AE155AF1}">
      <dgm:prSet/>
      <dgm:spPr/>
      <dgm:t>
        <a:bodyPr/>
        <a:lstStyle/>
        <a:p>
          <a:endParaRPr lang="en-US"/>
        </a:p>
      </dgm:t>
    </dgm:pt>
    <dgm:pt modelId="{705F083A-20D5-42BF-B75B-1D65F0D25C3C}">
      <dgm:prSet phldrT="[Text]" custT="1"/>
      <dgm:spPr/>
      <dgm:t>
        <a:bodyPr/>
        <a:lstStyle/>
        <a:p>
          <a:r>
            <a:rPr lang="en-US" sz="11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Formulation Of Strategy</a:t>
          </a:r>
          <a:endParaRPr lang="en-US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83268DA-2F6F-4A17-B309-45A50256707F}" type="parTrans" cxnId="{24F60AC6-FE1F-422B-8150-E2972DB621BA}">
      <dgm:prSet/>
      <dgm:spPr/>
      <dgm:t>
        <a:bodyPr/>
        <a:lstStyle/>
        <a:p>
          <a:endParaRPr lang="en-US"/>
        </a:p>
      </dgm:t>
    </dgm:pt>
    <dgm:pt modelId="{43663610-6457-40E7-B5E5-8956770C17F3}" type="sibTrans" cxnId="{24F60AC6-FE1F-422B-8150-E2972DB621BA}">
      <dgm:prSet/>
      <dgm:spPr/>
      <dgm:t>
        <a:bodyPr/>
        <a:lstStyle/>
        <a:p>
          <a:endParaRPr lang="en-US"/>
        </a:p>
      </dgm:t>
    </dgm:pt>
    <dgm:pt modelId="{433DD51A-8956-459F-944B-89014F590327}">
      <dgm:prSet phldrT="[Text]" custT="1"/>
      <dgm:spPr/>
      <dgm:t>
        <a:bodyPr/>
        <a:lstStyle/>
        <a:p>
          <a:r>
            <a:rPr lang="en-US" sz="11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Build Testing Technology</a:t>
          </a:r>
          <a:endParaRPr lang="en-US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9EA7934-ABC0-43C1-A9D1-596F28EEC74D}" type="parTrans" cxnId="{2B6E5B40-5CAE-4E7B-9658-F142BC3E064A}">
      <dgm:prSet/>
      <dgm:spPr/>
      <dgm:t>
        <a:bodyPr/>
        <a:lstStyle/>
        <a:p>
          <a:endParaRPr lang="en-US"/>
        </a:p>
      </dgm:t>
    </dgm:pt>
    <dgm:pt modelId="{3FA636F0-87C4-499B-B81C-408D289A37A5}" type="sibTrans" cxnId="{2B6E5B40-5CAE-4E7B-9658-F142BC3E064A}">
      <dgm:prSet/>
      <dgm:spPr/>
      <dgm:t>
        <a:bodyPr/>
        <a:lstStyle/>
        <a:p>
          <a:endParaRPr lang="en-US"/>
        </a:p>
      </dgm:t>
    </dgm:pt>
    <dgm:pt modelId="{B7D7FE89-BDF2-4874-BEB5-94931AFBB11C}">
      <dgm:prSet phldrT="[Text]" custT="1"/>
      <dgm:spPr/>
      <dgm:t>
        <a:bodyPr/>
        <a:lstStyle/>
        <a:p>
          <a:r>
            <a:rPr lang="en-US" sz="1100" dirty="0" smtClean="0">
              <a:latin typeface="Verdana" pitchFamily="34" charset="0"/>
              <a:ea typeface="Verdana" pitchFamily="34" charset="0"/>
              <a:cs typeface="Verdana" pitchFamily="34" charset="0"/>
            </a:rPr>
            <a:t>Testing In The Sandbox</a:t>
          </a:r>
          <a:endParaRPr lang="en-US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54E6B1F-B638-4233-BF56-B8571EFC5580}" type="parTrans" cxnId="{55333C88-798F-4BC7-8434-615225B6604C}">
      <dgm:prSet/>
      <dgm:spPr/>
      <dgm:t>
        <a:bodyPr/>
        <a:lstStyle/>
        <a:p>
          <a:endParaRPr lang="en-US"/>
        </a:p>
      </dgm:t>
    </dgm:pt>
    <dgm:pt modelId="{0BA14723-AF58-40CB-AFB2-68E065A55E4C}" type="sibTrans" cxnId="{55333C88-798F-4BC7-8434-615225B6604C}">
      <dgm:prSet/>
      <dgm:spPr/>
      <dgm:t>
        <a:bodyPr/>
        <a:lstStyle/>
        <a:p>
          <a:endParaRPr lang="en-US"/>
        </a:p>
      </dgm:t>
    </dgm:pt>
    <dgm:pt modelId="{12BD6D37-C830-4E3E-8443-5398D0DEE950}">
      <dgm:prSet phldrT="[Text]" custT="1"/>
      <dgm:spPr/>
      <dgm:t>
        <a:bodyPr/>
        <a:lstStyle/>
        <a:p>
          <a:r>
            <a:rPr lang="en-US" sz="11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Measurement: What Have We Got?</a:t>
          </a:r>
          <a:endParaRPr lang="en-US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C5633DE-8BBA-4A93-8F35-BC95492A8F8F}" type="parTrans" cxnId="{E5C49C0A-D687-470A-9BB9-AF662F01B3FE}">
      <dgm:prSet/>
      <dgm:spPr/>
      <dgm:t>
        <a:bodyPr/>
        <a:lstStyle/>
        <a:p>
          <a:endParaRPr lang="en-US"/>
        </a:p>
      </dgm:t>
    </dgm:pt>
    <dgm:pt modelId="{A0BCE9D7-93F3-4524-BC56-4FA67E576981}" type="sibTrans" cxnId="{E5C49C0A-D687-470A-9BB9-AF662F01B3FE}">
      <dgm:prSet/>
      <dgm:spPr/>
      <dgm:t>
        <a:bodyPr/>
        <a:lstStyle/>
        <a:p>
          <a:endParaRPr lang="en-US"/>
        </a:p>
      </dgm:t>
    </dgm:pt>
    <dgm:pt modelId="{44635DDD-31E3-4568-A10C-D0E17EEAD2E7}">
      <dgm:prSet phldrT="[Text]" custT="1"/>
      <dgm:spPr/>
      <dgm:t>
        <a:bodyPr/>
        <a:lstStyle/>
        <a:p>
          <a:r>
            <a:rPr lang="en-US" sz="11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Must Answer Is It Marketable? </a:t>
          </a:r>
          <a:endParaRPr lang="en-US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B4C228D-2B2E-415A-9725-CF4E0D67EBBD}" type="parTrans" cxnId="{B23A0D3F-7800-4F20-B23D-F08A2D34A009}">
      <dgm:prSet/>
      <dgm:spPr/>
      <dgm:t>
        <a:bodyPr/>
        <a:lstStyle/>
        <a:p>
          <a:endParaRPr lang="en-US"/>
        </a:p>
      </dgm:t>
    </dgm:pt>
    <dgm:pt modelId="{82D4AE1A-CED1-4752-A67A-4315FB90620C}" type="sibTrans" cxnId="{B23A0D3F-7800-4F20-B23D-F08A2D34A009}">
      <dgm:prSet/>
      <dgm:spPr/>
      <dgm:t>
        <a:bodyPr/>
        <a:lstStyle/>
        <a:p>
          <a:endParaRPr lang="en-US"/>
        </a:p>
      </dgm:t>
    </dgm:pt>
    <dgm:pt modelId="{50163849-4514-48F4-AC3D-C5589144EE8E}" type="pres">
      <dgm:prSet presAssocID="{28A7945E-0925-4CD8-92CA-0A5E75B4A6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519456-C292-4BD7-A311-778211763E3E}" type="pres">
      <dgm:prSet presAssocID="{D5E3490B-B73B-488F-9439-3001AE0D07DC}" presName="parentLin" presStyleCnt="0"/>
      <dgm:spPr/>
    </dgm:pt>
    <dgm:pt modelId="{A6DC728B-E354-4BA4-B46F-D324B88C2834}" type="pres">
      <dgm:prSet presAssocID="{D5E3490B-B73B-488F-9439-3001AE0D07D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151C5E2E-BBC9-4923-A8D4-123AEBE62E99}" type="pres">
      <dgm:prSet presAssocID="{D5E3490B-B73B-488F-9439-3001AE0D07D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7D89A-43F4-4DE4-8963-83CA6B11EEBD}" type="pres">
      <dgm:prSet presAssocID="{D5E3490B-B73B-488F-9439-3001AE0D07DC}" presName="negativeSpace" presStyleCnt="0"/>
      <dgm:spPr/>
    </dgm:pt>
    <dgm:pt modelId="{5B8534EF-3C78-4847-B0F5-B4BB86E4C53B}" type="pres">
      <dgm:prSet presAssocID="{D5E3490B-B73B-488F-9439-3001AE0D07DC}" presName="childText" presStyleLbl="conFgAcc1" presStyleIdx="0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6B19AE1A-4BF3-407C-8228-CCAF6A172D0D}" type="pres">
      <dgm:prSet presAssocID="{C07C41B4-8F17-4F29-B4EB-35D224D72B74}" presName="spaceBetweenRectangles" presStyleCnt="0"/>
      <dgm:spPr/>
    </dgm:pt>
    <dgm:pt modelId="{A4439B30-51CA-4A90-901C-D3E019382DB0}" type="pres">
      <dgm:prSet presAssocID="{705F083A-20D5-42BF-B75B-1D65F0D25C3C}" presName="parentLin" presStyleCnt="0"/>
      <dgm:spPr/>
    </dgm:pt>
    <dgm:pt modelId="{540A247D-BF54-4656-8B8F-B1D6E6B5F9C4}" type="pres">
      <dgm:prSet presAssocID="{705F083A-20D5-42BF-B75B-1D65F0D25C3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7F0D7B98-AD06-4877-A2B7-0DF466642830}" type="pres">
      <dgm:prSet presAssocID="{705F083A-20D5-42BF-B75B-1D65F0D25C3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E39B6-4B13-4ACA-B6C6-5E731C2020B2}" type="pres">
      <dgm:prSet presAssocID="{705F083A-20D5-42BF-B75B-1D65F0D25C3C}" presName="negativeSpace" presStyleCnt="0"/>
      <dgm:spPr/>
    </dgm:pt>
    <dgm:pt modelId="{8D8667AC-6225-418B-A6E4-66BDE0B3A339}" type="pres">
      <dgm:prSet presAssocID="{705F083A-20D5-42BF-B75B-1D65F0D25C3C}" presName="childText" presStyleLbl="conFgAcc1" presStyleIdx="1" presStyleCnt="6" custLinFactNeighborY="-7407">
        <dgm:presLayoutVars>
          <dgm:bulletEnabled val="1"/>
        </dgm:presLayoutVars>
      </dgm:prSet>
      <dgm:spPr>
        <a:noFill/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38B4DD73-0D20-4295-BEFC-C437DA7F3BF9}" type="pres">
      <dgm:prSet presAssocID="{43663610-6457-40E7-B5E5-8956770C17F3}" presName="spaceBetweenRectangles" presStyleCnt="0"/>
      <dgm:spPr/>
    </dgm:pt>
    <dgm:pt modelId="{C2B013F8-8519-41C3-9204-78D084850EF5}" type="pres">
      <dgm:prSet presAssocID="{433DD51A-8956-459F-944B-89014F590327}" presName="parentLin" presStyleCnt="0"/>
      <dgm:spPr/>
    </dgm:pt>
    <dgm:pt modelId="{AC316697-2EEB-4E17-9C1E-CAA80E2EE453}" type="pres">
      <dgm:prSet presAssocID="{433DD51A-8956-459F-944B-89014F590327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9DB2CFB3-A19D-4F2D-B7EB-A1B9CD9C1E77}" type="pres">
      <dgm:prSet presAssocID="{433DD51A-8956-459F-944B-89014F59032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5AF2D-FB5D-47A1-A27D-B45F3BA8AA36}" type="pres">
      <dgm:prSet presAssocID="{433DD51A-8956-459F-944B-89014F590327}" presName="negativeSpace" presStyleCnt="0"/>
      <dgm:spPr/>
    </dgm:pt>
    <dgm:pt modelId="{2854EA46-25E1-4AA7-8BEA-A78238F30DD0}" type="pres">
      <dgm:prSet presAssocID="{433DD51A-8956-459F-944B-89014F590327}" presName="childText" presStyleLbl="conFgAcc1" presStyleIdx="2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84CE4F00-E2DC-4C00-837A-9342E1F6E4D2}" type="pres">
      <dgm:prSet presAssocID="{3FA636F0-87C4-499B-B81C-408D289A37A5}" presName="spaceBetweenRectangles" presStyleCnt="0"/>
      <dgm:spPr/>
    </dgm:pt>
    <dgm:pt modelId="{D8D5E857-D1C0-472D-98C2-50CE44F9B326}" type="pres">
      <dgm:prSet presAssocID="{B7D7FE89-BDF2-4874-BEB5-94931AFBB11C}" presName="parentLin" presStyleCnt="0"/>
      <dgm:spPr/>
    </dgm:pt>
    <dgm:pt modelId="{3EE79AF0-3362-4816-AA6E-89AD759A22CB}" type="pres">
      <dgm:prSet presAssocID="{B7D7FE89-BDF2-4874-BEB5-94931AFBB11C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B3A11AB0-E141-43A1-A9C7-5338E00D2399}" type="pres">
      <dgm:prSet presAssocID="{B7D7FE89-BDF2-4874-BEB5-94931AFBB11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043E0-B118-482B-AA33-5C387C2B5444}" type="pres">
      <dgm:prSet presAssocID="{B7D7FE89-BDF2-4874-BEB5-94931AFBB11C}" presName="negativeSpace" presStyleCnt="0"/>
      <dgm:spPr/>
    </dgm:pt>
    <dgm:pt modelId="{8236FB36-1E94-4741-AE0F-F037A7EF93BB}" type="pres">
      <dgm:prSet presAssocID="{B7D7FE89-BDF2-4874-BEB5-94931AFBB11C}" presName="childText" presStyleLbl="conFgAcc1" presStyleIdx="3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E1997BF0-7FC8-47B9-86CB-7095F08D706B}" type="pres">
      <dgm:prSet presAssocID="{0BA14723-AF58-40CB-AFB2-68E065A55E4C}" presName="spaceBetweenRectangles" presStyleCnt="0"/>
      <dgm:spPr/>
    </dgm:pt>
    <dgm:pt modelId="{9913F7FA-FEF9-4A45-9AF4-25AE4BC8AEB5}" type="pres">
      <dgm:prSet presAssocID="{12BD6D37-C830-4E3E-8443-5398D0DEE950}" presName="parentLin" presStyleCnt="0"/>
      <dgm:spPr/>
    </dgm:pt>
    <dgm:pt modelId="{3F7F3C6B-605B-40BD-9F1B-CC3B0E949D2D}" type="pres">
      <dgm:prSet presAssocID="{12BD6D37-C830-4E3E-8443-5398D0DEE950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90D2F3C9-DCE7-47DD-8A74-87D3CCF9F107}" type="pres">
      <dgm:prSet presAssocID="{12BD6D37-C830-4E3E-8443-5398D0DEE95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8262F-0161-407F-9FDE-FDC146B99702}" type="pres">
      <dgm:prSet presAssocID="{12BD6D37-C830-4E3E-8443-5398D0DEE950}" presName="negativeSpace" presStyleCnt="0"/>
      <dgm:spPr/>
    </dgm:pt>
    <dgm:pt modelId="{344F1D7E-EE96-4754-A934-79106764B446}" type="pres">
      <dgm:prSet presAssocID="{12BD6D37-C830-4E3E-8443-5398D0DEE950}" presName="childText" presStyleLbl="conFgAcc1" presStyleIdx="4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BFAE0D66-D101-437B-A068-DBDCFB0C7513}" type="pres">
      <dgm:prSet presAssocID="{A0BCE9D7-93F3-4524-BC56-4FA67E576981}" presName="spaceBetweenRectangles" presStyleCnt="0"/>
      <dgm:spPr/>
    </dgm:pt>
    <dgm:pt modelId="{DC423CC5-6F97-4720-8B29-CA6F41691359}" type="pres">
      <dgm:prSet presAssocID="{44635DDD-31E3-4568-A10C-D0E17EEAD2E7}" presName="parentLin" presStyleCnt="0"/>
      <dgm:spPr/>
    </dgm:pt>
    <dgm:pt modelId="{58D14DDE-5EBC-4EE5-885F-23A37801C8FB}" type="pres">
      <dgm:prSet presAssocID="{44635DDD-31E3-4568-A10C-D0E17EEAD2E7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AED5AF10-D666-47CB-868C-B32AF4CCE2C1}" type="pres">
      <dgm:prSet presAssocID="{44635DDD-31E3-4568-A10C-D0E17EEAD2E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06D14-A864-4F45-B25E-75C71848CFD3}" type="pres">
      <dgm:prSet presAssocID="{44635DDD-31E3-4568-A10C-D0E17EEAD2E7}" presName="negativeSpace" presStyleCnt="0"/>
      <dgm:spPr/>
    </dgm:pt>
    <dgm:pt modelId="{B5E7158A-342E-444E-B4C7-6B842F69FE90}" type="pres">
      <dgm:prSet presAssocID="{44635DDD-31E3-4568-A10C-D0E17EEAD2E7}" presName="childText" presStyleLbl="conFgAcc1" presStyleIdx="5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</dgm:ptLst>
  <dgm:cxnLst>
    <dgm:cxn modelId="{528EF85E-9DDD-4432-B07D-D115AE155AF1}" srcId="{28A7945E-0925-4CD8-92CA-0A5E75B4A640}" destId="{D5E3490B-B73B-488F-9439-3001AE0D07DC}" srcOrd="0" destOrd="0" parTransId="{AF3F713A-1726-423B-A504-7422628D699E}" sibTransId="{C07C41B4-8F17-4F29-B4EB-35D224D72B74}"/>
    <dgm:cxn modelId="{6E637275-C346-4C4A-87CD-A656F5946212}" type="presOf" srcId="{B7D7FE89-BDF2-4874-BEB5-94931AFBB11C}" destId="{3EE79AF0-3362-4816-AA6E-89AD759A22CB}" srcOrd="0" destOrd="0" presId="urn:microsoft.com/office/officeart/2005/8/layout/list1"/>
    <dgm:cxn modelId="{18D653EA-108E-475E-AA1C-53062C6FE8BC}" type="presOf" srcId="{44635DDD-31E3-4568-A10C-D0E17EEAD2E7}" destId="{AED5AF10-D666-47CB-868C-B32AF4CCE2C1}" srcOrd="1" destOrd="0" presId="urn:microsoft.com/office/officeart/2005/8/layout/list1"/>
    <dgm:cxn modelId="{2B6E5B40-5CAE-4E7B-9658-F142BC3E064A}" srcId="{28A7945E-0925-4CD8-92CA-0A5E75B4A640}" destId="{433DD51A-8956-459F-944B-89014F590327}" srcOrd="2" destOrd="0" parTransId="{59EA7934-ABC0-43C1-A9D1-596F28EEC74D}" sibTransId="{3FA636F0-87C4-499B-B81C-408D289A37A5}"/>
    <dgm:cxn modelId="{B23A0D3F-7800-4F20-B23D-F08A2D34A009}" srcId="{28A7945E-0925-4CD8-92CA-0A5E75B4A640}" destId="{44635DDD-31E3-4568-A10C-D0E17EEAD2E7}" srcOrd="5" destOrd="0" parTransId="{0B4C228D-2B2E-415A-9725-CF4E0D67EBBD}" sibTransId="{82D4AE1A-CED1-4752-A67A-4315FB90620C}"/>
    <dgm:cxn modelId="{C4598E9A-4D32-43C7-8E97-1C13D897B1CF}" type="presOf" srcId="{433DD51A-8956-459F-944B-89014F590327}" destId="{AC316697-2EEB-4E17-9C1E-CAA80E2EE453}" srcOrd="0" destOrd="0" presId="urn:microsoft.com/office/officeart/2005/8/layout/list1"/>
    <dgm:cxn modelId="{E3290755-DE76-4E5C-9D00-9FF5B2110D43}" type="presOf" srcId="{D5E3490B-B73B-488F-9439-3001AE0D07DC}" destId="{A6DC728B-E354-4BA4-B46F-D324B88C2834}" srcOrd="0" destOrd="0" presId="urn:microsoft.com/office/officeart/2005/8/layout/list1"/>
    <dgm:cxn modelId="{1290C6C8-157D-468B-8D40-D896DCD0F760}" type="presOf" srcId="{28A7945E-0925-4CD8-92CA-0A5E75B4A640}" destId="{50163849-4514-48F4-AC3D-C5589144EE8E}" srcOrd="0" destOrd="0" presId="urn:microsoft.com/office/officeart/2005/8/layout/list1"/>
    <dgm:cxn modelId="{839D4788-7BDB-46FE-8493-5CC784523BB0}" type="presOf" srcId="{705F083A-20D5-42BF-B75B-1D65F0D25C3C}" destId="{540A247D-BF54-4656-8B8F-B1D6E6B5F9C4}" srcOrd="0" destOrd="0" presId="urn:microsoft.com/office/officeart/2005/8/layout/list1"/>
    <dgm:cxn modelId="{B3C2DAC2-7198-4005-84C8-BCA64014FFE7}" type="presOf" srcId="{B7D7FE89-BDF2-4874-BEB5-94931AFBB11C}" destId="{B3A11AB0-E141-43A1-A9C7-5338E00D2399}" srcOrd="1" destOrd="0" presId="urn:microsoft.com/office/officeart/2005/8/layout/list1"/>
    <dgm:cxn modelId="{21DAEF44-AEA2-4E6C-8701-2FA3C3C09E14}" type="presOf" srcId="{44635DDD-31E3-4568-A10C-D0E17EEAD2E7}" destId="{58D14DDE-5EBC-4EE5-885F-23A37801C8FB}" srcOrd="0" destOrd="0" presId="urn:microsoft.com/office/officeart/2005/8/layout/list1"/>
    <dgm:cxn modelId="{E5C49C0A-D687-470A-9BB9-AF662F01B3FE}" srcId="{28A7945E-0925-4CD8-92CA-0A5E75B4A640}" destId="{12BD6D37-C830-4E3E-8443-5398D0DEE950}" srcOrd="4" destOrd="0" parTransId="{9C5633DE-8BBA-4A93-8F35-BC95492A8F8F}" sibTransId="{A0BCE9D7-93F3-4524-BC56-4FA67E576981}"/>
    <dgm:cxn modelId="{55333C88-798F-4BC7-8434-615225B6604C}" srcId="{28A7945E-0925-4CD8-92CA-0A5E75B4A640}" destId="{B7D7FE89-BDF2-4874-BEB5-94931AFBB11C}" srcOrd="3" destOrd="0" parTransId="{354E6B1F-B638-4233-BF56-B8571EFC5580}" sibTransId="{0BA14723-AF58-40CB-AFB2-68E065A55E4C}"/>
    <dgm:cxn modelId="{24F60AC6-FE1F-422B-8150-E2972DB621BA}" srcId="{28A7945E-0925-4CD8-92CA-0A5E75B4A640}" destId="{705F083A-20D5-42BF-B75B-1D65F0D25C3C}" srcOrd="1" destOrd="0" parTransId="{B83268DA-2F6F-4A17-B309-45A50256707F}" sibTransId="{43663610-6457-40E7-B5E5-8956770C17F3}"/>
    <dgm:cxn modelId="{03F44E90-E199-4590-8105-7FA1809D1EA5}" type="presOf" srcId="{433DD51A-8956-459F-944B-89014F590327}" destId="{9DB2CFB3-A19D-4F2D-B7EB-A1B9CD9C1E77}" srcOrd="1" destOrd="0" presId="urn:microsoft.com/office/officeart/2005/8/layout/list1"/>
    <dgm:cxn modelId="{5D746EB1-6315-4287-9CE6-535591ED3AB9}" type="presOf" srcId="{D5E3490B-B73B-488F-9439-3001AE0D07DC}" destId="{151C5E2E-BBC9-4923-A8D4-123AEBE62E99}" srcOrd="1" destOrd="0" presId="urn:microsoft.com/office/officeart/2005/8/layout/list1"/>
    <dgm:cxn modelId="{5F2184B6-5B4D-41A1-AD13-976952F1BE1C}" type="presOf" srcId="{12BD6D37-C830-4E3E-8443-5398D0DEE950}" destId="{90D2F3C9-DCE7-47DD-8A74-87D3CCF9F107}" srcOrd="1" destOrd="0" presId="urn:microsoft.com/office/officeart/2005/8/layout/list1"/>
    <dgm:cxn modelId="{38A6E04F-BC81-4079-B25B-C96319354349}" type="presOf" srcId="{12BD6D37-C830-4E3E-8443-5398D0DEE950}" destId="{3F7F3C6B-605B-40BD-9F1B-CC3B0E949D2D}" srcOrd="0" destOrd="0" presId="urn:microsoft.com/office/officeart/2005/8/layout/list1"/>
    <dgm:cxn modelId="{F436904C-9CDD-4997-BB3F-32EA420D82AD}" type="presOf" srcId="{705F083A-20D5-42BF-B75B-1D65F0D25C3C}" destId="{7F0D7B98-AD06-4877-A2B7-0DF466642830}" srcOrd="1" destOrd="0" presId="urn:microsoft.com/office/officeart/2005/8/layout/list1"/>
    <dgm:cxn modelId="{A37946FB-131A-452A-8E37-38E036782AC7}" type="presParOf" srcId="{50163849-4514-48F4-AC3D-C5589144EE8E}" destId="{C7519456-C292-4BD7-A311-778211763E3E}" srcOrd="0" destOrd="0" presId="urn:microsoft.com/office/officeart/2005/8/layout/list1"/>
    <dgm:cxn modelId="{C7E1930F-546E-4868-A25E-64ABAF244239}" type="presParOf" srcId="{C7519456-C292-4BD7-A311-778211763E3E}" destId="{A6DC728B-E354-4BA4-B46F-D324B88C2834}" srcOrd="0" destOrd="0" presId="urn:microsoft.com/office/officeart/2005/8/layout/list1"/>
    <dgm:cxn modelId="{2CAC6A8A-807F-42C1-91E2-7C68EBEEAA42}" type="presParOf" srcId="{C7519456-C292-4BD7-A311-778211763E3E}" destId="{151C5E2E-BBC9-4923-A8D4-123AEBE62E99}" srcOrd="1" destOrd="0" presId="urn:microsoft.com/office/officeart/2005/8/layout/list1"/>
    <dgm:cxn modelId="{5B94C20C-0BE9-486F-8757-9C52BA854BF1}" type="presParOf" srcId="{50163849-4514-48F4-AC3D-C5589144EE8E}" destId="{3F57D89A-43F4-4DE4-8963-83CA6B11EEBD}" srcOrd="1" destOrd="0" presId="urn:microsoft.com/office/officeart/2005/8/layout/list1"/>
    <dgm:cxn modelId="{22AB7496-76D9-4867-BFA4-E41D9D0609C5}" type="presParOf" srcId="{50163849-4514-48F4-AC3D-C5589144EE8E}" destId="{5B8534EF-3C78-4847-B0F5-B4BB86E4C53B}" srcOrd="2" destOrd="0" presId="urn:microsoft.com/office/officeart/2005/8/layout/list1"/>
    <dgm:cxn modelId="{D2128F1E-4256-44D7-9BA6-891346098E4E}" type="presParOf" srcId="{50163849-4514-48F4-AC3D-C5589144EE8E}" destId="{6B19AE1A-4BF3-407C-8228-CCAF6A172D0D}" srcOrd="3" destOrd="0" presId="urn:microsoft.com/office/officeart/2005/8/layout/list1"/>
    <dgm:cxn modelId="{23BF41E0-0D8F-4C4D-91DA-F94750217BDC}" type="presParOf" srcId="{50163849-4514-48F4-AC3D-C5589144EE8E}" destId="{A4439B30-51CA-4A90-901C-D3E019382DB0}" srcOrd="4" destOrd="0" presId="urn:microsoft.com/office/officeart/2005/8/layout/list1"/>
    <dgm:cxn modelId="{628642FA-503C-49E8-B37B-10E0E2698EB5}" type="presParOf" srcId="{A4439B30-51CA-4A90-901C-D3E019382DB0}" destId="{540A247D-BF54-4656-8B8F-B1D6E6B5F9C4}" srcOrd="0" destOrd="0" presId="urn:microsoft.com/office/officeart/2005/8/layout/list1"/>
    <dgm:cxn modelId="{7B904A4F-26FC-4A21-A813-DACA6E29C348}" type="presParOf" srcId="{A4439B30-51CA-4A90-901C-D3E019382DB0}" destId="{7F0D7B98-AD06-4877-A2B7-0DF466642830}" srcOrd="1" destOrd="0" presId="urn:microsoft.com/office/officeart/2005/8/layout/list1"/>
    <dgm:cxn modelId="{C1738A0E-5ADB-4A36-A9A7-3D224EB7BC81}" type="presParOf" srcId="{50163849-4514-48F4-AC3D-C5589144EE8E}" destId="{18BE39B6-4B13-4ACA-B6C6-5E731C2020B2}" srcOrd="5" destOrd="0" presId="urn:microsoft.com/office/officeart/2005/8/layout/list1"/>
    <dgm:cxn modelId="{9BEB256E-8E6A-46EE-AF78-61202323585B}" type="presParOf" srcId="{50163849-4514-48F4-AC3D-C5589144EE8E}" destId="{8D8667AC-6225-418B-A6E4-66BDE0B3A339}" srcOrd="6" destOrd="0" presId="urn:microsoft.com/office/officeart/2005/8/layout/list1"/>
    <dgm:cxn modelId="{D0151FCB-EC8A-47C7-BBC6-90D585902220}" type="presParOf" srcId="{50163849-4514-48F4-AC3D-C5589144EE8E}" destId="{38B4DD73-0D20-4295-BEFC-C437DA7F3BF9}" srcOrd="7" destOrd="0" presId="urn:microsoft.com/office/officeart/2005/8/layout/list1"/>
    <dgm:cxn modelId="{80923EB1-FCDF-4070-8E40-AA5F777E28B8}" type="presParOf" srcId="{50163849-4514-48F4-AC3D-C5589144EE8E}" destId="{C2B013F8-8519-41C3-9204-78D084850EF5}" srcOrd="8" destOrd="0" presId="urn:microsoft.com/office/officeart/2005/8/layout/list1"/>
    <dgm:cxn modelId="{921F53CC-CC3C-42E0-9ABD-6BE3BBB6539D}" type="presParOf" srcId="{C2B013F8-8519-41C3-9204-78D084850EF5}" destId="{AC316697-2EEB-4E17-9C1E-CAA80E2EE453}" srcOrd="0" destOrd="0" presId="urn:microsoft.com/office/officeart/2005/8/layout/list1"/>
    <dgm:cxn modelId="{56319002-7610-4026-9B40-9BEB7F7B32E9}" type="presParOf" srcId="{C2B013F8-8519-41C3-9204-78D084850EF5}" destId="{9DB2CFB3-A19D-4F2D-B7EB-A1B9CD9C1E77}" srcOrd="1" destOrd="0" presId="urn:microsoft.com/office/officeart/2005/8/layout/list1"/>
    <dgm:cxn modelId="{2191ACFD-4D43-41DF-83C3-8512E70A8255}" type="presParOf" srcId="{50163849-4514-48F4-AC3D-C5589144EE8E}" destId="{CC85AF2D-FB5D-47A1-A27D-B45F3BA8AA36}" srcOrd="9" destOrd="0" presId="urn:microsoft.com/office/officeart/2005/8/layout/list1"/>
    <dgm:cxn modelId="{BFD73F21-32C0-4FA5-B06C-C6A76136D735}" type="presParOf" srcId="{50163849-4514-48F4-AC3D-C5589144EE8E}" destId="{2854EA46-25E1-4AA7-8BEA-A78238F30DD0}" srcOrd="10" destOrd="0" presId="urn:microsoft.com/office/officeart/2005/8/layout/list1"/>
    <dgm:cxn modelId="{FCE506F5-279C-428F-A4EF-5FB0991FD2F3}" type="presParOf" srcId="{50163849-4514-48F4-AC3D-C5589144EE8E}" destId="{84CE4F00-E2DC-4C00-837A-9342E1F6E4D2}" srcOrd="11" destOrd="0" presId="urn:microsoft.com/office/officeart/2005/8/layout/list1"/>
    <dgm:cxn modelId="{5FC3AAC0-2B77-427A-AC06-D80EB0B64666}" type="presParOf" srcId="{50163849-4514-48F4-AC3D-C5589144EE8E}" destId="{D8D5E857-D1C0-472D-98C2-50CE44F9B326}" srcOrd="12" destOrd="0" presId="urn:microsoft.com/office/officeart/2005/8/layout/list1"/>
    <dgm:cxn modelId="{0021D51C-D1D5-4BF9-A6FF-23EA398FFF1D}" type="presParOf" srcId="{D8D5E857-D1C0-472D-98C2-50CE44F9B326}" destId="{3EE79AF0-3362-4816-AA6E-89AD759A22CB}" srcOrd="0" destOrd="0" presId="urn:microsoft.com/office/officeart/2005/8/layout/list1"/>
    <dgm:cxn modelId="{C5261A2E-E054-4C8A-BF33-5D2E1E8F09C0}" type="presParOf" srcId="{D8D5E857-D1C0-472D-98C2-50CE44F9B326}" destId="{B3A11AB0-E141-43A1-A9C7-5338E00D2399}" srcOrd="1" destOrd="0" presId="urn:microsoft.com/office/officeart/2005/8/layout/list1"/>
    <dgm:cxn modelId="{8E3AA7C8-9A9D-44EC-B330-202E8A81A038}" type="presParOf" srcId="{50163849-4514-48F4-AC3D-C5589144EE8E}" destId="{934043E0-B118-482B-AA33-5C387C2B5444}" srcOrd="13" destOrd="0" presId="urn:microsoft.com/office/officeart/2005/8/layout/list1"/>
    <dgm:cxn modelId="{194B6883-3EC4-4FD2-BE70-3C58DBDA63BB}" type="presParOf" srcId="{50163849-4514-48F4-AC3D-C5589144EE8E}" destId="{8236FB36-1E94-4741-AE0F-F037A7EF93BB}" srcOrd="14" destOrd="0" presId="urn:microsoft.com/office/officeart/2005/8/layout/list1"/>
    <dgm:cxn modelId="{9A87324A-2BBE-4F7D-8C7C-0EFF95352836}" type="presParOf" srcId="{50163849-4514-48F4-AC3D-C5589144EE8E}" destId="{E1997BF0-7FC8-47B9-86CB-7095F08D706B}" srcOrd="15" destOrd="0" presId="urn:microsoft.com/office/officeart/2005/8/layout/list1"/>
    <dgm:cxn modelId="{C87F6FEA-D70F-4C5A-A6BA-0D198F9176D1}" type="presParOf" srcId="{50163849-4514-48F4-AC3D-C5589144EE8E}" destId="{9913F7FA-FEF9-4A45-9AF4-25AE4BC8AEB5}" srcOrd="16" destOrd="0" presId="urn:microsoft.com/office/officeart/2005/8/layout/list1"/>
    <dgm:cxn modelId="{C14DB1D0-B0E5-4EA5-96CD-3EFA067E48F5}" type="presParOf" srcId="{9913F7FA-FEF9-4A45-9AF4-25AE4BC8AEB5}" destId="{3F7F3C6B-605B-40BD-9F1B-CC3B0E949D2D}" srcOrd="0" destOrd="0" presId="urn:microsoft.com/office/officeart/2005/8/layout/list1"/>
    <dgm:cxn modelId="{9232490E-414A-4739-BE85-91292F389332}" type="presParOf" srcId="{9913F7FA-FEF9-4A45-9AF4-25AE4BC8AEB5}" destId="{90D2F3C9-DCE7-47DD-8A74-87D3CCF9F107}" srcOrd="1" destOrd="0" presId="urn:microsoft.com/office/officeart/2005/8/layout/list1"/>
    <dgm:cxn modelId="{DF7F0759-299A-4A20-8BA4-4D54F6E4FBA2}" type="presParOf" srcId="{50163849-4514-48F4-AC3D-C5589144EE8E}" destId="{7AA8262F-0161-407F-9FDE-FDC146B99702}" srcOrd="17" destOrd="0" presId="urn:microsoft.com/office/officeart/2005/8/layout/list1"/>
    <dgm:cxn modelId="{0F76E686-E821-4D83-AC02-6F3B616BD086}" type="presParOf" srcId="{50163849-4514-48F4-AC3D-C5589144EE8E}" destId="{344F1D7E-EE96-4754-A934-79106764B446}" srcOrd="18" destOrd="0" presId="urn:microsoft.com/office/officeart/2005/8/layout/list1"/>
    <dgm:cxn modelId="{F9131E7B-5C5E-42D6-837D-6A46D94BFD65}" type="presParOf" srcId="{50163849-4514-48F4-AC3D-C5589144EE8E}" destId="{BFAE0D66-D101-437B-A068-DBDCFB0C7513}" srcOrd="19" destOrd="0" presId="urn:microsoft.com/office/officeart/2005/8/layout/list1"/>
    <dgm:cxn modelId="{59F56AA8-EEBB-4FB6-9556-2D9C5FBAD596}" type="presParOf" srcId="{50163849-4514-48F4-AC3D-C5589144EE8E}" destId="{DC423CC5-6F97-4720-8B29-CA6F41691359}" srcOrd="20" destOrd="0" presId="urn:microsoft.com/office/officeart/2005/8/layout/list1"/>
    <dgm:cxn modelId="{5D024C96-3AB7-4776-8256-102BD70FE959}" type="presParOf" srcId="{DC423CC5-6F97-4720-8B29-CA6F41691359}" destId="{58D14DDE-5EBC-4EE5-885F-23A37801C8FB}" srcOrd="0" destOrd="0" presId="urn:microsoft.com/office/officeart/2005/8/layout/list1"/>
    <dgm:cxn modelId="{20C311B5-7D82-4ADA-BF51-2CB095AC4814}" type="presParOf" srcId="{DC423CC5-6F97-4720-8B29-CA6F41691359}" destId="{AED5AF10-D666-47CB-868C-B32AF4CCE2C1}" srcOrd="1" destOrd="0" presId="urn:microsoft.com/office/officeart/2005/8/layout/list1"/>
    <dgm:cxn modelId="{1ED89962-9F3C-4846-8246-7175D38F21F7}" type="presParOf" srcId="{50163849-4514-48F4-AC3D-C5589144EE8E}" destId="{6DE06D14-A864-4F45-B25E-75C71848CFD3}" srcOrd="21" destOrd="0" presId="urn:microsoft.com/office/officeart/2005/8/layout/list1"/>
    <dgm:cxn modelId="{989A554C-EA0A-4EA9-8B5A-634DD4A806AA}" type="presParOf" srcId="{50163849-4514-48F4-AC3D-C5589144EE8E}" destId="{B5E7158A-342E-444E-B4C7-6B842F69FE9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8534EF-3C78-4847-B0F5-B4BB86E4C53B}">
      <dsp:nvSpPr>
        <dsp:cNvPr id="0" name=""/>
        <dsp:cNvSpPr/>
      </dsp:nvSpPr>
      <dsp:spPr>
        <a:xfrm>
          <a:off x="0" y="316200"/>
          <a:ext cx="64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C5E2E-BBC9-4923-A8D4-123AEBE62E99}">
      <dsp:nvSpPr>
        <dsp:cNvPr id="0" name=""/>
        <dsp:cNvSpPr/>
      </dsp:nvSpPr>
      <dsp:spPr>
        <a:xfrm>
          <a:off x="320040" y="94799"/>
          <a:ext cx="44805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Creative Thinking Based on Trading Beliefs and Customers Needs</a:t>
          </a:r>
          <a:endParaRPr lang="en-US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040" y="94799"/>
        <a:ext cx="4480560" cy="442800"/>
      </dsp:txXfrm>
    </dsp:sp>
    <dsp:sp modelId="{8D8667AC-6225-418B-A6E4-66BDE0B3A339}">
      <dsp:nvSpPr>
        <dsp:cNvPr id="0" name=""/>
        <dsp:cNvSpPr/>
      </dsp:nvSpPr>
      <dsp:spPr>
        <a:xfrm>
          <a:off x="0" y="990600"/>
          <a:ext cx="6400800" cy="378000"/>
        </a:xfrm>
        <a:prstGeom prst="rect">
          <a:avLst/>
        </a:pr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D7B98-AD06-4877-A2B7-0DF466642830}">
      <dsp:nvSpPr>
        <dsp:cNvPr id="0" name=""/>
        <dsp:cNvSpPr/>
      </dsp:nvSpPr>
      <dsp:spPr>
        <a:xfrm>
          <a:off x="320040" y="775200"/>
          <a:ext cx="44805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Formulation Of Strategy</a:t>
          </a:r>
          <a:endParaRPr lang="en-US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040" y="775200"/>
        <a:ext cx="4480560" cy="442800"/>
      </dsp:txXfrm>
    </dsp:sp>
    <dsp:sp modelId="{2854EA46-25E1-4AA7-8BEA-A78238F30DD0}">
      <dsp:nvSpPr>
        <dsp:cNvPr id="0" name=""/>
        <dsp:cNvSpPr/>
      </dsp:nvSpPr>
      <dsp:spPr>
        <a:xfrm>
          <a:off x="0" y="1677000"/>
          <a:ext cx="64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2CFB3-A19D-4F2D-B7EB-A1B9CD9C1E77}">
      <dsp:nvSpPr>
        <dsp:cNvPr id="0" name=""/>
        <dsp:cNvSpPr/>
      </dsp:nvSpPr>
      <dsp:spPr>
        <a:xfrm>
          <a:off x="320040" y="1455600"/>
          <a:ext cx="44805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Build Testing Technology</a:t>
          </a:r>
          <a:endParaRPr lang="en-US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040" y="1455600"/>
        <a:ext cx="4480560" cy="442800"/>
      </dsp:txXfrm>
    </dsp:sp>
    <dsp:sp modelId="{8236FB36-1E94-4741-AE0F-F037A7EF93BB}">
      <dsp:nvSpPr>
        <dsp:cNvPr id="0" name=""/>
        <dsp:cNvSpPr/>
      </dsp:nvSpPr>
      <dsp:spPr>
        <a:xfrm>
          <a:off x="0" y="2357400"/>
          <a:ext cx="64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11AB0-E141-43A1-A9C7-5338E00D2399}">
      <dsp:nvSpPr>
        <dsp:cNvPr id="0" name=""/>
        <dsp:cNvSpPr/>
      </dsp:nvSpPr>
      <dsp:spPr>
        <a:xfrm>
          <a:off x="320040" y="2136000"/>
          <a:ext cx="44805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Testing In The Sandbox</a:t>
          </a:r>
          <a:endParaRPr lang="en-US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040" y="2136000"/>
        <a:ext cx="4480560" cy="442800"/>
      </dsp:txXfrm>
    </dsp:sp>
    <dsp:sp modelId="{344F1D7E-EE96-4754-A934-79106764B446}">
      <dsp:nvSpPr>
        <dsp:cNvPr id="0" name=""/>
        <dsp:cNvSpPr/>
      </dsp:nvSpPr>
      <dsp:spPr>
        <a:xfrm>
          <a:off x="0" y="3037800"/>
          <a:ext cx="64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2F3C9-DCE7-47DD-8A74-87D3CCF9F107}">
      <dsp:nvSpPr>
        <dsp:cNvPr id="0" name=""/>
        <dsp:cNvSpPr/>
      </dsp:nvSpPr>
      <dsp:spPr>
        <a:xfrm>
          <a:off x="320040" y="2816400"/>
          <a:ext cx="44805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Measurement: What Have We Got?</a:t>
          </a:r>
          <a:endParaRPr lang="en-US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040" y="2816400"/>
        <a:ext cx="4480560" cy="442800"/>
      </dsp:txXfrm>
    </dsp:sp>
    <dsp:sp modelId="{B5E7158A-342E-444E-B4C7-6B842F69FE90}">
      <dsp:nvSpPr>
        <dsp:cNvPr id="0" name=""/>
        <dsp:cNvSpPr/>
      </dsp:nvSpPr>
      <dsp:spPr>
        <a:xfrm>
          <a:off x="0" y="3718200"/>
          <a:ext cx="64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D5AF10-D666-47CB-868C-B32AF4CCE2C1}">
      <dsp:nvSpPr>
        <dsp:cNvPr id="0" name=""/>
        <dsp:cNvSpPr/>
      </dsp:nvSpPr>
      <dsp:spPr>
        <a:xfrm>
          <a:off x="320040" y="3496800"/>
          <a:ext cx="44805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Must Answer Is It Marketable? </a:t>
          </a:r>
          <a:endParaRPr lang="en-US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040" y="3496800"/>
        <a:ext cx="4480560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4E40-C45C-4A0F-9909-AAD8B016A191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22B5-FF29-4186-8E1E-14008A3FC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d9LC4d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hyperlink" Target="http://bit.ly/9i4oiM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bit.ly/2dN2C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536575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Flow For Trading Algorithm Currently Under Development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33400" y="838200"/>
          <a:ext cx="6400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0" y="45720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not, iterate</a:t>
            </a:r>
            <a:endParaRPr lang="en-U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6362700" y="2933700"/>
            <a:ext cx="29718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162800" y="1295400"/>
            <a:ext cx="609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162697" y="6133703"/>
            <a:ext cx="381000" cy="79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5562600"/>
            <a:ext cx="594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yes, trade with fresh money (own or via separately managed account)</a:t>
            </a:r>
            <a:endParaRPr lang="en-U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163094" y="5295106"/>
            <a:ext cx="3810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7800" y="6324600"/>
            <a:ext cx="601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 a couple of years, if successful, start hedge fund</a:t>
            </a:r>
            <a:endParaRPr lang="en-U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 descr="BiggerCapital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02474" y="6217920"/>
            <a:ext cx="1541526" cy="64008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V="1">
            <a:off x="7010400" y="4724400"/>
            <a:ext cx="609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0" y="9144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8"/>
              </a:rPr>
              <a:t>http://bit.ly/d9LC4d</a:t>
            </a:r>
            <a:endParaRPr lang="en-US" sz="11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0" y="2286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9"/>
              </a:rPr>
              <a:t>http://bit.ly/2dN2C6</a:t>
            </a:r>
            <a:endParaRPr lang="en-US" sz="11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29718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9"/>
              </a:rPr>
              <a:t>http://bit.ly/2dN2C6</a:t>
            </a:r>
            <a:endParaRPr lang="en-US" sz="11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05600" y="55626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0"/>
              </a:rPr>
              <a:t>http://bit.ly/9i4oiM</a:t>
            </a:r>
            <a:endParaRPr lang="en-US" sz="11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0" y="16002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8"/>
              </a:rPr>
              <a:t>http://bit.ly/d9LC4d</a:t>
            </a:r>
            <a:endParaRPr lang="en-US" sz="11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86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 Flow For Trading Algorithm Currently Under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Am Going about It</dc:title>
  <dc:creator>Bigger Capital</dc:creator>
  <cp:lastModifiedBy>Bigger Capital</cp:lastModifiedBy>
  <cp:revision>36</cp:revision>
  <dcterms:created xsi:type="dcterms:W3CDTF">2010-02-10T13:55:14Z</dcterms:created>
  <dcterms:modified xsi:type="dcterms:W3CDTF">2010-02-22T15:54:35Z</dcterms:modified>
</cp:coreProperties>
</file>